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4030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36855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489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0076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3002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5299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224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9495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0942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2339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11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157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F16680-14A2-B305-4B12-4DC0B72F6129}"/>
              </a:ext>
            </a:extLst>
          </p:cNvPr>
          <p:cNvSpPr txBox="1"/>
          <p:nvPr/>
        </p:nvSpPr>
        <p:spPr>
          <a:xfrm>
            <a:off x="4263081" y="125627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Teema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57B96A-4813-42D2-5E56-EFA9E6349BA2}"/>
              </a:ext>
            </a:extLst>
          </p:cNvPr>
          <p:cNvSpPr txBox="1"/>
          <p:nvPr/>
        </p:nvSpPr>
        <p:spPr>
          <a:xfrm>
            <a:off x="3046529" y="4756861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Teema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09D925-30E5-9A7E-4B65-58361E61375C}"/>
              </a:ext>
            </a:extLst>
          </p:cNvPr>
          <p:cNvSpPr txBox="1"/>
          <p:nvPr/>
        </p:nvSpPr>
        <p:spPr>
          <a:xfrm>
            <a:off x="2601048" y="386688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Teema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FF3757-F3C0-0555-E6FD-54CC70E39DF7}"/>
              </a:ext>
            </a:extLst>
          </p:cNvPr>
          <p:cNvSpPr txBox="1"/>
          <p:nvPr/>
        </p:nvSpPr>
        <p:spPr>
          <a:xfrm>
            <a:off x="2600067" y="2886185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Teema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5902DC-24A7-DF69-4786-21B4748947E8}"/>
              </a:ext>
            </a:extLst>
          </p:cNvPr>
          <p:cNvSpPr txBox="1"/>
          <p:nvPr/>
        </p:nvSpPr>
        <p:spPr>
          <a:xfrm>
            <a:off x="8286872" y="3864918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Teema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AEE397-CB4C-E4B0-019D-598AC574007E}"/>
              </a:ext>
            </a:extLst>
          </p:cNvPr>
          <p:cNvSpPr txBox="1"/>
          <p:nvPr/>
        </p:nvSpPr>
        <p:spPr>
          <a:xfrm>
            <a:off x="8371702" y="2883242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Teema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2078BB-A98F-096B-BFC0-0ACC14E7781F}"/>
              </a:ext>
            </a:extLst>
          </p:cNvPr>
          <p:cNvSpPr txBox="1"/>
          <p:nvPr/>
        </p:nvSpPr>
        <p:spPr>
          <a:xfrm>
            <a:off x="7702377" y="209035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Teema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FCD9EE-0ECA-DBBD-4489-7295FDA9D152}"/>
              </a:ext>
            </a:extLst>
          </p:cNvPr>
          <p:cNvSpPr txBox="1"/>
          <p:nvPr/>
        </p:nvSpPr>
        <p:spPr>
          <a:xfrm>
            <a:off x="6559378" y="1287162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Teema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65D23A-FA0E-948C-5620-567CBF24198D}"/>
              </a:ext>
            </a:extLst>
          </p:cNvPr>
          <p:cNvSpPr txBox="1"/>
          <p:nvPr/>
        </p:nvSpPr>
        <p:spPr>
          <a:xfrm>
            <a:off x="3048000" y="2035922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Teema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B9F16680-14A2-B305-4B12-4DC0B72F6129}"/>
              </a:ext>
            </a:extLst>
          </p:cNvPr>
          <p:cNvSpPr txBox="1"/>
          <p:nvPr/>
        </p:nvSpPr>
        <p:spPr>
          <a:xfrm>
            <a:off x="4263081" y="125627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Teema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B9F16680-14A2-B305-4B12-4DC0B72F6129}"/>
              </a:ext>
            </a:extLst>
          </p:cNvPr>
          <p:cNvSpPr txBox="1"/>
          <p:nvPr/>
        </p:nvSpPr>
        <p:spPr>
          <a:xfrm>
            <a:off x="4263081" y="125627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Teema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9BAAB56C-4DF3-D6AB-4288-F57502365B5E}"/>
              </a:ext>
            </a:extLst>
          </p:cNvPr>
          <p:cNvSpPr txBox="1"/>
          <p:nvPr/>
        </p:nvSpPr>
        <p:spPr>
          <a:xfrm>
            <a:off x="6558152" y="5447269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Teema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96F44AEA-A3A1-627C-3457-8611A39CC2F6}"/>
              </a:ext>
            </a:extLst>
          </p:cNvPr>
          <p:cNvSpPr txBox="1"/>
          <p:nvPr/>
        </p:nvSpPr>
        <p:spPr>
          <a:xfrm>
            <a:off x="7828152" y="4676198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Teema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C976166C-005F-4313-C055-029FE1F4348D}"/>
              </a:ext>
            </a:extLst>
          </p:cNvPr>
          <p:cNvSpPr txBox="1"/>
          <p:nvPr/>
        </p:nvSpPr>
        <p:spPr>
          <a:xfrm>
            <a:off x="4381009" y="5447269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Teema</a:t>
            </a: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2F7DD9B7-9F5E-6A62-C2D7-375C0CA71350}"/>
              </a:ext>
            </a:extLst>
          </p:cNvPr>
          <p:cNvSpPr txBox="1"/>
          <p:nvPr/>
        </p:nvSpPr>
        <p:spPr>
          <a:xfrm>
            <a:off x="1922652" y="548698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Sisältö: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EB0F2AF4-B2CF-E7EC-730A-E592D52F1442}"/>
              </a:ext>
            </a:extLst>
          </p:cNvPr>
          <p:cNvSpPr txBox="1"/>
          <p:nvPr/>
        </p:nvSpPr>
        <p:spPr>
          <a:xfrm>
            <a:off x="9796651" y="158284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Sisältö: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F73F77F3-1C72-0C30-B66E-46E989E42523}"/>
              </a:ext>
            </a:extLst>
          </p:cNvPr>
          <p:cNvSpPr txBox="1"/>
          <p:nvPr/>
        </p:nvSpPr>
        <p:spPr>
          <a:xfrm>
            <a:off x="10313723" y="2626054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Sisältö:</a:t>
            </a: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F80C3191-978D-353B-9DDC-B52EB0E018DB}"/>
              </a:ext>
            </a:extLst>
          </p:cNvPr>
          <p:cNvSpPr txBox="1"/>
          <p:nvPr/>
        </p:nvSpPr>
        <p:spPr>
          <a:xfrm>
            <a:off x="10313723" y="386884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Sisältö:</a:t>
            </a: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1A251B56-44A9-198E-907C-9956C5A97E85}"/>
              </a:ext>
            </a:extLst>
          </p:cNvPr>
          <p:cNvSpPr txBox="1"/>
          <p:nvPr/>
        </p:nvSpPr>
        <p:spPr>
          <a:xfrm>
            <a:off x="9796652" y="488484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Sisältö:</a:t>
            </a:r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id="{3DD171F2-6676-6E4D-7DA6-2456B153F64F}"/>
              </a:ext>
            </a:extLst>
          </p:cNvPr>
          <p:cNvSpPr txBox="1"/>
          <p:nvPr/>
        </p:nvSpPr>
        <p:spPr>
          <a:xfrm>
            <a:off x="8181937" y="5846412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Sisältö:</a:t>
            </a: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E09AC8D7-340E-D0AE-8B18-E7367400C4E4}"/>
              </a:ext>
            </a:extLst>
          </p:cNvPr>
          <p:cNvSpPr txBox="1"/>
          <p:nvPr/>
        </p:nvSpPr>
        <p:spPr>
          <a:xfrm>
            <a:off x="2212938" y="5846412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Sisältö:</a:t>
            </a:r>
          </a:p>
        </p:txBody>
      </p:sp>
      <p:sp>
        <p:nvSpPr>
          <p:cNvPr id="23" name="TextBox 1">
            <a:extLst>
              <a:ext uri="{FF2B5EF4-FFF2-40B4-BE49-F238E27FC236}">
                <a16:creationId xmlns:a16="http://schemas.microsoft.com/office/drawing/2014/main" id="{5746567F-1F9D-7000-7115-705F89E57D36}"/>
              </a:ext>
            </a:extLst>
          </p:cNvPr>
          <p:cNvSpPr txBox="1"/>
          <p:nvPr/>
        </p:nvSpPr>
        <p:spPr>
          <a:xfrm>
            <a:off x="725223" y="488484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Sisältö:</a:t>
            </a:r>
          </a:p>
        </p:txBody>
      </p:sp>
      <p:sp>
        <p:nvSpPr>
          <p:cNvPr id="24" name="TextBox 1">
            <a:extLst>
              <a:ext uri="{FF2B5EF4-FFF2-40B4-BE49-F238E27FC236}">
                <a16:creationId xmlns:a16="http://schemas.microsoft.com/office/drawing/2014/main" id="{5906BF4E-70E1-AB26-0734-F0C0748738A5}"/>
              </a:ext>
            </a:extLst>
          </p:cNvPr>
          <p:cNvSpPr txBox="1"/>
          <p:nvPr/>
        </p:nvSpPr>
        <p:spPr>
          <a:xfrm>
            <a:off x="362365" y="386884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Sisältö:</a:t>
            </a:r>
          </a:p>
        </p:txBody>
      </p:sp>
      <p:sp>
        <p:nvSpPr>
          <p:cNvPr id="25" name="TextBox 1">
            <a:extLst>
              <a:ext uri="{FF2B5EF4-FFF2-40B4-BE49-F238E27FC236}">
                <a16:creationId xmlns:a16="http://schemas.microsoft.com/office/drawing/2014/main" id="{5548EC31-6680-6EFF-E232-31D01D818A12}"/>
              </a:ext>
            </a:extLst>
          </p:cNvPr>
          <p:cNvSpPr txBox="1"/>
          <p:nvPr/>
        </p:nvSpPr>
        <p:spPr>
          <a:xfrm>
            <a:off x="362366" y="2753054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Sisältö:</a:t>
            </a:r>
          </a:p>
        </p:txBody>
      </p:sp>
      <p:sp>
        <p:nvSpPr>
          <p:cNvPr id="27" name="TextBox 1">
            <a:extLst>
              <a:ext uri="{FF2B5EF4-FFF2-40B4-BE49-F238E27FC236}">
                <a16:creationId xmlns:a16="http://schemas.microsoft.com/office/drawing/2014/main" id="{86EC7923-99E4-1246-271E-BF56AC62A180}"/>
              </a:ext>
            </a:extLst>
          </p:cNvPr>
          <p:cNvSpPr txBox="1"/>
          <p:nvPr/>
        </p:nvSpPr>
        <p:spPr>
          <a:xfrm>
            <a:off x="725223" y="1709840"/>
            <a:ext cx="1338648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Sisältö:</a:t>
            </a:r>
          </a:p>
        </p:txBody>
      </p:sp>
      <p:sp>
        <p:nvSpPr>
          <p:cNvPr id="28" name="TextBox 1">
            <a:extLst>
              <a:ext uri="{FF2B5EF4-FFF2-40B4-BE49-F238E27FC236}">
                <a16:creationId xmlns:a16="http://schemas.microsoft.com/office/drawing/2014/main" id="{4704F432-D651-675E-7A89-0204120B7570}"/>
              </a:ext>
            </a:extLst>
          </p:cNvPr>
          <p:cNvSpPr txBox="1"/>
          <p:nvPr/>
        </p:nvSpPr>
        <p:spPr>
          <a:xfrm>
            <a:off x="8608294" y="548698"/>
            <a:ext cx="1120934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Sisältö:</a:t>
            </a:r>
          </a:p>
        </p:txBody>
      </p:sp>
    </p:spTree>
    <p:extLst>
      <p:ext uri="{BB962C8B-B14F-4D97-AF65-F5344CB8AC3E}">
        <p14:creationId xmlns:p14="http://schemas.microsoft.com/office/powerpoint/2010/main" val="9583759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Laajakuva</PresentationFormat>
  <Paragraphs>26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1_Office-teema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 Määttänen</dc:creator>
  <cp:lastModifiedBy>Hanna Määttänen</cp:lastModifiedBy>
  <cp:revision>1</cp:revision>
  <dcterms:created xsi:type="dcterms:W3CDTF">2025-06-11T09:32:56Z</dcterms:created>
  <dcterms:modified xsi:type="dcterms:W3CDTF">2025-06-11T09:33:22Z</dcterms:modified>
</cp:coreProperties>
</file>