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1" r:id="rId6"/>
    <p:sldId id="265" r:id="rId7"/>
    <p:sldId id="262" r:id="rId8"/>
    <p:sldId id="264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40E3DC-13DD-D3E4-B19E-0EDA30825D2B}" v="3" dt="2025-06-09T07:15:01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778D5-DC10-8439-07AE-8BA51E51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Yksikön</a:t>
            </a:r>
            <a:r>
              <a:rPr lang="en-US"/>
              <a:t> </a:t>
            </a:r>
            <a:r>
              <a:rPr lang="en-US" err="1"/>
              <a:t>ruokakasvatusvastuut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8B00-9044-8796-6172-7C89893AB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Ruokakasvatusvastaavat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Vuosikellon</a:t>
            </a:r>
            <a:r>
              <a:rPr lang="en-US" dirty="0"/>
              <a:t> </a:t>
            </a:r>
            <a:r>
              <a:rPr lang="en-US" dirty="0" err="1"/>
              <a:t>seuraava</a:t>
            </a:r>
            <a:r>
              <a:rPr lang="en-US" dirty="0"/>
              <a:t> </a:t>
            </a:r>
            <a:r>
              <a:rPr lang="en-US" dirty="0" err="1"/>
              <a:t>päivitys</a:t>
            </a:r>
            <a:r>
              <a:rPr lang="en-US" dirty="0"/>
              <a:t> (</a:t>
            </a:r>
            <a:r>
              <a:rPr lang="en-US" dirty="0" err="1"/>
              <a:t>vuoden</a:t>
            </a:r>
            <a:r>
              <a:rPr lang="en-US" dirty="0"/>
              <a:t> </a:t>
            </a:r>
            <a:r>
              <a:rPr lang="en-US" dirty="0" err="1"/>
              <a:t>välein</a:t>
            </a:r>
            <a:r>
              <a:rPr lang="en-US" dirty="0"/>
              <a:t>):</a:t>
            </a:r>
          </a:p>
          <a:p>
            <a:r>
              <a:rPr lang="en-US" dirty="0"/>
              <a:t>Nykytila.fi </a:t>
            </a:r>
            <a:r>
              <a:rPr lang="en-US" dirty="0" err="1"/>
              <a:t>arvioinnin</a:t>
            </a:r>
            <a:r>
              <a:rPr lang="en-US" dirty="0"/>
              <a:t> </a:t>
            </a:r>
            <a:r>
              <a:rPr lang="en-US" dirty="0" err="1"/>
              <a:t>viimeisin</a:t>
            </a:r>
            <a:r>
              <a:rPr lang="en-US" dirty="0"/>
              <a:t> </a:t>
            </a:r>
            <a:r>
              <a:rPr lang="en-US" dirty="0" err="1"/>
              <a:t>päivämäärä</a:t>
            </a:r>
            <a:r>
              <a:rPr lang="en-US" dirty="0"/>
              <a:t> (</a:t>
            </a:r>
            <a:r>
              <a:rPr lang="en-US" dirty="0" err="1"/>
              <a:t>tehdään</a:t>
            </a:r>
            <a:r>
              <a:rPr lang="en-US" dirty="0"/>
              <a:t> </a:t>
            </a:r>
            <a:r>
              <a:rPr lang="en-US" dirty="0" err="1"/>
              <a:t>vuosittain</a:t>
            </a:r>
            <a:r>
              <a:rPr lang="en-US" dirty="0"/>
              <a:t>):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/>
              <a:t>Arviointiin</a:t>
            </a:r>
            <a:r>
              <a:rPr lang="en-US" dirty="0"/>
              <a:t> </a:t>
            </a:r>
            <a:r>
              <a:rPr lang="en-US" dirty="0" err="1"/>
              <a:t>osallistuivat</a:t>
            </a:r>
            <a:r>
              <a:rPr lang="en-US" dirty="0"/>
              <a:t>:</a:t>
            </a:r>
          </a:p>
          <a:p>
            <a:endParaRPr lang="en-US"/>
          </a:p>
          <a:p>
            <a:r>
              <a:rPr lang="en-US" dirty="0" err="1"/>
              <a:t>Ruokakasvatusvastaavat</a:t>
            </a:r>
            <a:r>
              <a:rPr lang="en-US" dirty="0"/>
              <a:t> </a:t>
            </a:r>
            <a:r>
              <a:rPr lang="en-US" dirty="0" err="1"/>
              <a:t>tekevät</a:t>
            </a:r>
            <a:r>
              <a:rPr lang="en-US" dirty="0"/>
              <a:t> </a:t>
            </a:r>
            <a:r>
              <a:rPr lang="en-US" dirty="0" err="1"/>
              <a:t>vuosikellopohjan</a:t>
            </a:r>
            <a:r>
              <a:rPr lang="en-US" dirty="0"/>
              <a:t> </a:t>
            </a:r>
            <a:r>
              <a:rPr lang="en-US" dirty="0" err="1"/>
              <a:t>teematasolla</a:t>
            </a:r>
            <a:r>
              <a:rPr lang="en-US" dirty="0"/>
              <a:t> </a:t>
            </a:r>
            <a:r>
              <a:rPr lang="en-US" dirty="0" err="1"/>
              <a:t>koko</a:t>
            </a:r>
            <a:r>
              <a:rPr lang="en-US" dirty="0"/>
              <a:t> </a:t>
            </a:r>
            <a:r>
              <a:rPr lang="en-US" dirty="0" err="1"/>
              <a:t>yksikölle</a:t>
            </a:r>
            <a:r>
              <a:rPr lang="en-US" dirty="0"/>
              <a:t> (</a:t>
            </a:r>
            <a:r>
              <a:rPr lang="en-US" dirty="0" err="1"/>
              <a:t>vihreä</a:t>
            </a:r>
            <a:r>
              <a:rPr lang="en-US" dirty="0"/>
              <a:t>). </a:t>
            </a:r>
            <a:r>
              <a:rPr lang="en-US" dirty="0" err="1"/>
              <a:t>Ryhmät</a:t>
            </a:r>
            <a:r>
              <a:rPr lang="en-US" dirty="0"/>
              <a:t> </a:t>
            </a:r>
            <a:r>
              <a:rPr lang="en-US" dirty="0" err="1"/>
              <a:t>laativat</a:t>
            </a:r>
            <a:r>
              <a:rPr lang="en-US" dirty="0"/>
              <a:t> </a:t>
            </a:r>
            <a:r>
              <a:rPr lang="en-US" dirty="0" err="1"/>
              <a:t>tästä</a:t>
            </a:r>
            <a:r>
              <a:rPr lang="en-US" dirty="0"/>
              <a:t> </a:t>
            </a:r>
            <a:r>
              <a:rPr lang="en-US" dirty="0" err="1"/>
              <a:t>omat</a:t>
            </a:r>
            <a:r>
              <a:rPr lang="en-US" dirty="0"/>
              <a:t> </a:t>
            </a:r>
            <a:r>
              <a:rPr lang="en-US" dirty="0" err="1"/>
              <a:t>sisällölliset</a:t>
            </a:r>
            <a:r>
              <a:rPr lang="en-US" dirty="0"/>
              <a:t> </a:t>
            </a:r>
            <a:r>
              <a:rPr lang="en-US" dirty="0" err="1"/>
              <a:t>suunnitelmansa</a:t>
            </a:r>
            <a:r>
              <a:rPr lang="en-US" dirty="0"/>
              <a:t> (</a:t>
            </a:r>
            <a:r>
              <a:rPr lang="en-US" dirty="0" err="1"/>
              <a:t>oranssi</a:t>
            </a:r>
            <a:r>
              <a:rPr lang="en-US" dirty="0"/>
              <a:t>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7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57B96A-4813-42D2-5E56-EFA9E6349BA2}"/>
              </a:ext>
            </a:extLst>
          </p:cNvPr>
          <p:cNvSpPr txBox="1"/>
          <p:nvPr/>
        </p:nvSpPr>
        <p:spPr>
          <a:xfrm>
            <a:off x="3046529" y="4756861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9D925-30E5-9A7E-4B65-58361E61375C}"/>
              </a:ext>
            </a:extLst>
          </p:cNvPr>
          <p:cNvSpPr txBox="1"/>
          <p:nvPr/>
        </p:nvSpPr>
        <p:spPr>
          <a:xfrm>
            <a:off x="2601048" y="386688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F3757-F3C0-0555-E6FD-54CC70E39DF7}"/>
              </a:ext>
            </a:extLst>
          </p:cNvPr>
          <p:cNvSpPr txBox="1"/>
          <p:nvPr/>
        </p:nvSpPr>
        <p:spPr>
          <a:xfrm>
            <a:off x="2600067" y="2886185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902DC-24A7-DF69-4786-21B4748947E8}"/>
              </a:ext>
            </a:extLst>
          </p:cNvPr>
          <p:cNvSpPr txBox="1"/>
          <p:nvPr/>
        </p:nvSpPr>
        <p:spPr>
          <a:xfrm>
            <a:off x="8286872" y="386491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EE397-CB4C-E4B0-019D-598AC574007E}"/>
              </a:ext>
            </a:extLst>
          </p:cNvPr>
          <p:cNvSpPr txBox="1"/>
          <p:nvPr/>
        </p:nvSpPr>
        <p:spPr>
          <a:xfrm>
            <a:off x="8371702" y="288324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078BB-A98F-096B-BFC0-0ACC14E7781F}"/>
              </a:ext>
            </a:extLst>
          </p:cNvPr>
          <p:cNvSpPr txBox="1"/>
          <p:nvPr/>
        </p:nvSpPr>
        <p:spPr>
          <a:xfrm>
            <a:off x="7702377" y="209035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CD9EE-0ECA-DBBD-4489-7295FDA9D152}"/>
              </a:ext>
            </a:extLst>
          </p:cNvPr>
          <p:cNvSpPr txBox="1"/>
          <p:nvPr/>
        </p:nvSpPr>
        <p:spPr>
          <a:xfrm>
            <a:off x="6559378" y="128716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65D23A-FA0E-948C-5620-567CBF24198D}"/>
              </a:ext>
            </a:extLst>
          </p:cNvPr>
          <p:cNvSpPr txBox="1"/>
          <p:nvPr/>
        </p:nvSpPr>
        <p:spPr>
          <a:xfrm>
            <a:off x="3048000" y="203592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/>
              <a:t>Teema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Teema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Teema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9BAAB56C-4DF3-D6AB-4288-F57502365B5E}"/>
              </a:ext>
            </a:extLst>
          </p:cNvPr>
          <p:cNvSpPr txBox="1"/>
          <p:nvPr/>
        </p:nvSpPr>
        <p:spPr>
          <a:xfrm>
            <a:off x="6558152" y="54472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Teema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96F44AEA-A3A1-627C-3457-8611A39CC2F6}"/>
              </a:ext>
            </a:extLst>
          </p:cNvPr>
          <p:cNvSpPr txBox="1"/>
          <p:nvPr/>
        </p:nvSpPr>
        <p:spPr>
          <a:xfrm>
            <a:off x="7828152" y="467619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Teema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976166C-005F-4313-C055-029FE1F4348D}"/>
              </a:ext>
            </a:extLst>
          </p:cNvPr>
          <p:cNvSpPr txBox="1"/>
          <p:nvPr/>
        </p:nvSpPr>
        <p:spPr>
          <a:xfrm>
            <a:off x="4381009" y="54472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Teema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2F7DD9B7-9F5E-6A62-C2D7-375C0CA71350}"/>
              </a:ext>
            </a:extLst>
          </p:cNvPr>
          <p:cNvSpPr txBox="1"/>
          <p:nvPr/>
        </p:nvSpPr>
        <p:spPr>
          <a:xfrm>
            <a:off x="1922652" y="54869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EB0F2AF4-B2CF-E7EC-730A-E592D52F1442}"/>
              </a:ext>
            </a:extLst>
          </p:cNvPr>
          <p:cNvSpPr txBox="1"/>
          <p:nvPr/>
        </p:nvSpPr>
        <p:spPr>
          <a:xfrm>
            <a:off x="9796651" y="1582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F73F77F3-1C72-0C30-B66E-46E989E42523}"/>
              </a:ext>
            </a:extLst>
          </p:cNvPr>
          <p:cNvSpPr txBox="1"/>
          <p:nvPr/>
        </p:nvSpPr>
        <p:spPr>
          <a:xfrm>
            <a:off x="10313723" y="262605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F80C3191-978D-353B-9DDC-B52EB0E018DB}"/>
              </a:ext>
            </a:extLst>
          </p:cNvPr>
          <p:cNvSpPr txBox="1"/>
          <p:nvPr/>
        </p:nvSpPr>
        <p:spPr>
          <a:xfrm>
            <a:off x="10313723" y="3868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1A251B56-44A9-198E-907C-9956C5A97E85}"/>
              </a:ext>
            </a:extLst>
          </p:cNvPr>
          <p:cNvSpPr txBox="1"/>
          <p:nvPr/>
        </p:nvSpPr>
        <p:spPr>
          <a:xfrm>
            <a:off x="9796652" y="4884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3DD171F2-6676-6E4D-7DA6-2456B153F64F}"/>
              </a:ext>
            </a:extLst>
          </p:cNvPr>
          <p:cNvSpPr txBox="1"/>
          <p:nvPr/>
        </p:nvSpPr>
        <p:spPr>
          <a:xfrm>
            <a:off x="8181937" y="58464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E09AC8D7-340E-D0AE-8B18-E7367400C4E4}"/>
              </a:ext>
            </a:extLst>
          </p:cNvPr>
          <p:cNvSpPr txBox="1"/>
          <p:nvPr/>
        </p:nvSpPr>
        <p:spPr>
          <a:xfrm>
            <a:off x="2212938" y="58464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5746567F-1F9D-7000-7115-705F89E57D36}"/>
              </a:ext>
            </a:extLst>
          </p:cNvPr>
          <p:cNvSpPr txBox="1"/>
          <p:nvPr/>
        </p:nvSpPr>
        <p:spPr>
          <a:xfrm>
            <a:off x="725223" y="4884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5906BF4E-70E1-AB26-0734-F0C0748738A5}"/>
              </a:ext>
            </a:extLst>
          </p:cNvPr>
          <p:cNvSpPr txBox="1"/>
          <p:nvPr/>
        </p:nvSpPr>
        <p:spPr>
          <a:xfrm>
            <a:off x="362365" y="3868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5548EC31-6680-6EFF-E232-31D01D818A12}"/>
              </a:ext>
            </a:extLst>
          </p:cNvPr>
          <p:cNvSpPr txBox="1"/>
          <p:nvPr/>
        </p:nvSpPr>
        <p:spPr>
          <a:xfrm>
            <a:off x="362366" y="275305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86EC7923-99E4-1246-271E-BF56AC62A180}"/>
              </a:ext>
            </a:extLst>
          </p:cNvPr>
          <p:cNvSpPr txBox="1"/>
          <p:nvPr/>
        </p:nvSpPr>
        <p:spPr>
          <a:xfrm>
            <a:off x="725223" y="1709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4704F432-D651-675E-7A89-0204120B7570}"/>
              </a:ext>
            </a:extLst>
          </p:cNvPr>
          <p:cNvSpPr txBox="1"/>
          <p:nvPr/>
        </p:nvSpPr>
        <p:spPr>
          <a:xfrm>
            <a:off x="8608294" y="548698"/>
            <a:ext cx="1120934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/>
              <a:t>Sisältö:</a:t>
            </a:r>
          </a:p>
        </p:txBody>
      </p:sp>
    </p:spTree>
    <p:extLst>
      <p:ext uri="{BB962C8B-B14F-4D97-AF65-F5344CB8AC3E}">
        <p14:creationId xmlns:p14="http://schemas.microsoft.com/office/powerpoint/2010/main" val="95837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75DF70-CF6C-CC73-4B29-7BF3C4DD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88BD88-2C76-FA11-1717-C3DBC12A1D7B}"/>
              </a:ext>
            </a:extLst>
          </p:cNvPr>
          <p:cNvSpPr txBox="1"/>
          <p:nvPr/>
        </p:nvSpPr>
        <p:spPr>
          <a:xfrm>
            <a:off x="3046529" y="4729647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CCADB6-E746-8F0F-1308-F86D78DDC7DE}"/>
              </a:ext>
            </a:extLst>
          </p:cNvPr>
          <p:cNvSpPr txBox="1"/>
          <p:nvPr/>
        </p:nvSpPr>
        <p:spPr>
          <a:xfrm>
            <a:off x="2702648" y="3840029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Teema 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785AB-86EF-EADD-3DCB-630AB2F68FF4}"/>
              </a:ext>
            </a:extLst>
          </p:cNvPr>
          <p:cNvSpPr txBox="1"/>
          <p:nvPr/>
        </p:nvSpPr>
        <p:spPr>
          <a:xfrm>
            <a:off x="2638167" y="2865139"/>
            <a:ext cx="147471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7DC01-8B2D-69C2-C74F-B107E4B3163B}"/>
              </a:ext>
            </a:extLst>
          </p:cNvPr>
          <p:cNvSpPr txBox="1"/>
          <p:nvPr/>
        </p:nvSpPr>
        <p:spPr>
          <a:xfrm>
            <a:off x="8300297" y="3848227"/>
            <a:ext cx="1474720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DC1716-EE34-7ACF-B74C-1E2DF07E460B}"/>
              </a:ext>
            </a:extLst>
          </p:cNvPr>
          <p:cNvSpPr txBox="1"/>
          <p:nvPr/>
        </p:nvSpPr>
        <p:spPr>
          <a:xfrm>
            <a:off x="8326345" y="2856028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ABD39F-5E79-D2AE-F69C-89D56B32E9DD}"/>
              </a:ext>
            </a:extLst>
          </p:cNvPr>
          <p:cNvSpPr txBox="1"/>
          <p:nvPr/>
        </p:nvSpPr>
        <p:spPr>
          <a:xfrm>
            <a:off x="7836997" y="1962625"/>
            <a:ext cx="1511005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Teema 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  <a:endParaRPr lang="en-US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E06484-9648-F559-50AC-94B683535EB2}"/>
              </a:ext>
            </a:extLst>
          </p:cNvPr>
          <p:cNvSpPr txBox="1"/>
          <p:nvPr/>
        </p:nvSpPr>
        <p:spPr>
          <a:xfrm>
            <a:off x="6559378" y="1246522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Teema 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E2134E-1A29-CA79-9B96-D0D1F2A21C54}"/>
              </a:ext>
            </a:extLst>
          </p:cNvPr>
          <p:cNvSpPr txBox="1"/>
          <p:nvPr/>
        </p:nvSpPr>
        <p:spPr>
          <a:xfrm>
            <a:off x="2975429" y="1999638"/>
            <a:ext cx="1465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Teema 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  <a:endParaRPr lang="en-US" err="1"/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7ADC23CA-0312-D63F-5017-02BA5DE162A3}"/>
              </a:ext>
            </a:extLst>
          </p:cNvPr>
          <p:cNvSpPr txBox="1"/>
          <p:nvPr/>
        </p:nvSpPr>
        <p:spPr>
          <a:xfrm>
            <a:off x="6578472" y="5413523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94898749-AA00-3B71-75C8-1E0A753EA9AF}"/>
              </a:ext>
            </a:extLst>
          </p:cNvPr>
          <p:cNvSpPr txBox="1"/>
          <p:nvPr/>
        </p:nvSpPr>
        <p:spPr>
          <a:xfrm>
            <a:off x="7900723" y="4718289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baseline="0">
                <a:latin typeface="Aptos"/>
                <a:ea typeface="Segoe UI"/>
                <a:cs typeface="Segoe UI"/>
              </a:rPr>
              <a:t>Teema </a:t>
            </a:r>
            <a:r>
              <a:rPr lang="en-US" sz="1100" b="1" err="1">
                <a:latin typeface="Aptos"/>
                <a:ea typeface="Segoe UI"/>
                <a:cs typeface="Segoe UI"/>
              </a:rPr>
              <a:t>yksikön</a:t>
            </a:r>
            <a:r>
              <a:rPr lang="en-US" sz="1100" b="1">
                <a:latin typeface="Aptos"/>
                <a:ea typeface="Segoe UI"/>
                <a:cs typeface="Segoe UI"/>
              </a:rPr>
              <a:t> </a:t>
            </a:r>
            <a:r>
              <a:rPr lang="en-US" sz="1100" b="1" err="1">
                <a:latin typeface="Aptos"/>
                <a:ea typeface="Segoe UI"/>
                <a:cs typeface="Segoe UI"/>
              </a:rPr>
              <a:t>vuosikellosta</a:t>
            </a:r>
            <a:endParaRPr lang="en-US" sz="1100" b="1" err="1"/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A0222500-4A78-4104-18EA-F50F2C6F5317}"/>
              </a:ext>
            </a:extLst>
          </p:cNvPr>
          <p:cNvSpPr txBox="1"/>
          <p:nvPr/>
        </p:nvSpPr>
        <p:spPr>
          <a:xfrm>
            <a:off x="4391895" y="5417152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/>
              <a:t>Teema 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D6FAD-7B2D-38E3-5BF5-17A196072AF9}"/>
              </a:ext>
            </a:extLst>
          </p:cNvPr>
          <p:cNvSpPr txBox="1"/>
          <p:nvPr/>
        </p:nvSpPr>
        <p:spPr>
          <a:xfrm>
            <a:off x="4347029" y="1217317"/>
            <a:ext cx="1465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Teema </a:t>
            </a:r>
            <a:r>
              <a:rPr lang="en-US" sz="1100" b="1" err="1"/>
              <a:t>yksikön</a:t>
            </a:r>
            <a:r>
              <a:rPr lang="en-US" sz="1100" b="1"/>
              <a:t> </a:t>
            </a:r>
            <a:r>
              <a:rPr lang="en-US" sz="1100" b="1" err="1"/>
              <a:t>vuosikellosta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DD5399-17E6-82F4-F193-669418BE4719}"/>
              </a:ext>
            </a:extLst>
          </p:cNvPr>
          <p:cNvSpPr txBox="1"/>
          <p:nvPr/>
        </p:nvSpPr>
        <p:spPr>
          <a:xfrm>
            <a:off x="8682817" y="596281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FAE7E-083D-6FDB-0EAB-17BC7BD0681D}"/>
              </a:ext>
            </a:extLst>
          </p:cNvPr>
          <p:cNvSpPr txBox="1"/>
          <p:nvPr/>
        </p:nvSpPr>
        <p:spPr>
          <a:xfrm>
            <a:off x="9891856" y="157164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F2C5FD-BA3F-58F5-DA92-132ED6DE0CE1}"/>
              </a:ext>
            </a:extLst>
          </p:cNvPr>
          <p:cNvSpPr txBox="1"/>
          <p:nvPr/>
        </p:nvSpPr>
        <p:spPr>
          <a:xfrm>
            <a:off x="10440496" y="263844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A38AC4-D8E0-04DA-8F6F-979FF2C2DD48}"/>
              </a:ext>
            </a:extLst>
          </p:cNvPr>
          <p:cNvSpPr txBox="1"/>
          <p:nvPr/>
        </p:nvSpPr>
        <p:spPr>
          <a:xfrm>
            <a:off x="10298256" y="384748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F4722D-179B-C5FE-1C13-A5BD06A4798B}"/>
              </a:ext>
            </a:extLst>
          </p:cNvPr>
          <p:cNvSpPr txBox="1"/>
          <p:nvPr/>
        </p:nvSpPr>
        <p:spPr>
          <a:xfrm>
            <a:off x="9769936" y="486348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E60E01-45E5-9F4E-0166-A3B263F040B2}"/>
              </a:ext>
            </a:extLst>
          </p:cNvPr>
          <p:cNvSpPr txBox="1"/>
          <p:nvPr/>
        </p:nvSpPr>
        <p:spPr>
          <a:xfrm>
            <a:off x="8154496" y="583884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C9821E-3624-0E4A-1538-89AF87CD8321}"/>
              </a:ext>
            </a:extLst>
          </p:cNvPr>
          <p:cNvSpPr txBox="1"/>
          <p:nvPr/>
        </p:nvSpPr>
        <p:spPr>
          <a:xfrm>
            <a:off x="2312496" y="584900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6C5B8-5A65-18B8-174F-015BB3B4E470}"/>
              </a:ext>
            </a:extLst>
          </p:cNvPr>
          <p:cNvSpPr txBox="1"/>
          <p:nvPr/>
        </p:nvSpPr>
        <p:spPr>
          <a:xfrm>
            <a:off x="727536" y="486348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58DA8F-B6FC-51C4-7626-3FBC790E3CE4}"/>
              </a:ext>
            </a:extLst>
          </p:cNvPr>
          <p:cNvSpPr txBox="1"/>
          <p:nvPr/>
        </p:nvSpPr>
        <p:spPr>
          <a:xfrm>
            <a:off x="351616" y="383732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D8D30C-884A-2A93-82C0-58AEC1765B21}"/>
              </a:ext>
            </a:extLst>
          </p:cNvPr>
          <p:cNvSpPr txBox="1"/>
          <p:nvPr/>
        </p:nvSpPr>
        <p:spPr>
          <a:xfrm>
            <a:off x="361776" y="275020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9C636B-BE7E-72C3-4200-D2A8D04234B9}"/>
              </a:ext>
            </a:extLst>
          </p:cNvPr>
          <p:cNvSpPr txBox="1"/>
          <p:nvPr/>
        </p:nvSpPr>
        <p:spPr>
          <a:xfrm>
            <a:off x="707216" y="167324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92D264-BB72-0F22-20CB-3C9F5D768439}"/>
              </a:ext>
            </a:extLst>
          </p:cNvPr>
          <p:cNvSpPr txBox="1"/>
          <p:nvPr/>
        </p:nvSpPr>
        <p:spPr>
          <a:xfrm>
            <a:off x="1865456" y="667400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Ryhmäkohtainen</a:t>
            </a:r>
            <a:r>
              <a:rPr lang="en-US" sz="1100" b="1"/>
              <a:t> </a:t>
            </a:r>
            <a:r>
              <a:rPr lang="en-US" sz="1100" b="1" err="1"/>
              <a:t>sisältö</a:t>
            </a:r>
            <a:r>
              <a:rPr lang="en-US" sz="1100" b="1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6252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57B96A-4813-42D2-5E56-EFA9E6349BA2}"/>
              </a:ext>
            </a:extLst>
          </p:cNvPr>
          <p:cNvSpPr txBox="1"/>
          <p:nvPr/>
        </p:nvSpPr>
        <p:spPr>
          <a:xfrm>
            <a:off x="3046529" y="4729647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Millainen</a:t>
            </a:r>
            <a:r>
              <a:rPr lang="en-US" sz="1100" b="1"/>
              <a:t> on kiva </a:t>
            </a:r>
            <a:r>
              <a:rPr lang="en-US" sz="1100" b="1" err="1"/>
              <a:t>ruokailu</a:t>
            </a:r>
            <a:r>
              <a:rPr lang="en-US" sz="1100" b="1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9D925-30E5-9A7E-4B65-58361E61375C}"/>
              </a:ext>
            </a:extLst>
          </p:cNvPr>
          <p:cNvSpPr txBox="1"/>
          <p:nvPr/>
        </p:nvSpPr>
        <p:spPr>
          <a:xfrm>
            <a:off x="2601048" y="3921309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Ruokailoa</a:t>
            </a:r>
            <a:r>
              <a:rPr lang="en-US" sz="1100" b="1"/>
              <a:t> </a:t>
            </a:r>
            <a:r>
              <a:rPr lang="en-US" sz="1100" b="1" err="1"/>
              <a:t>retkellä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F3757-F3C0-0555-E6FD-54CC70E39DF7}"/>
              </a:ext>
            </a:extLst>
          </p:cNvPr>
          <p:cNvSpPr txBox="1"/>
          <p:nvPr/>
        </p:nvSpPr>
        <p:spPr>
          <a:xfrm>
            <a:off x="2536567" y="2976899"/>
            <a:ext cx="147471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Sadonkorjuun</a:t>
            </a:r>
            <a:r>
              <a:rPr lang="en-US" sz="1100" b="1"/>
              <a:t> </a:t>
            </a:r>
            <a:r>
              <a:rPr lang="en-US" sz="1100" b="1" err="1"/>
              <a:t>juhla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902DC-24A7-DF69-4786-21B4748947E8}"/>
              </a:ext>
            </a:extLst>
          </p:cNvPr>
          <p:cNvSpPr txBox="1"/>
          <p:nvPr/>
        </p:nvSpPr>
        <p:spPr>
          <a:xfrm>
            <a:off x="8259657" y="3919347"/>
            <a:ext cx="1474720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Salaisuuksien</a:t>
            </a:r>
            <a:r>
              <a:rPr lang="en-US" sz="1100" b="1"/>
              <a:t> </a:t>
            </a:r>
            <a:r>
              <a:rPr lang="en-US" sz="1100" b="1" err="1"/>
              <a:t>aikaa</a:t>
            </a:r>
            <a:endParaRPr lang="en-US" sz="11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EE397-CB4C-E4B0-019D-598AC574007E}"/>
              </a:ext>
            </a:extLst>
          </p:cNvPr>
          <p:cNvSpPr txBox="1"/>
          <p:nvPr/>
        </p:nvSpPr>
        <p:spPr>
          <a:xfrm>
            <a:off x="8326345" y="2856028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Matkustan</a:t>
            </a:r>
            <a:r>
              <a:rPr lang="en-US" sz="1100" b="1"/>
              <a:t> </a:t>
            </a:r>
            <a:r>
              <a:rPr lang="en-US" sz="1100" b="1" err="1"/>
              <a:t>ympäri</a:t>
            </a:r>
            <a:r>
              <a:rPr lang="en-US" sz="1100" b="1"/>
              <a:t> </a:t>
            </a:r>
            <a:r>
              <a:rPr lang="en-US" sz="1100" b="1" err="1"/>
              <a:t>maailmaa</a:t>
            </a:r>
            <a:endParaRPr lang="en-US" sz="11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078BB-A98F-096B-BFC0-0ACC14E7781F}"/>
              </a:ext>
            </a:extLst>
          </p:cNvPr>
          <p:cNvSpPr txBox="1"/>
          <p:nvPr/>
        </p:nvSpPr>
        <p:spPr>
          <a:xfrm>
            <a:off x="7765877" y="2054065"/>
            <a:ext cx="1511005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Keho on mun </a:t>
            </a:r>
            <a:r>
              <a:rPr lang="en-US" sz="1100" b="1" err="1"/>
              <a:t>kaveri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CD9EE-0ECA-DBBD-4489-7295FDA9D152}"/>
              </a:ext>
            </a:extLst>
          </p:cNvPr>
          <p:cNvSpPr txBox="1"/>
          <p:nvPr/>
        </p:nvSpPr>
        <p:spPr>
          <a:xfrm>
            <a:off x="6559378" y="128716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Väreistä</a:t>
            </a:r>
            <a:r>
              <a:rPr lang="en-US" sz="1100" b="1"/>
              <a:t> </a:t>
            </a:r>
            <a:r>
              <a:rPr lang="en-US" sz="1100" b="1" err="1"/>
              <a:t>voimaa</a:t>
            </a:r>
            <a:endParaRPr lang="en-US" sz="11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65D23A-FA0E-948C-5620-567CBF24198D}"/>
              </a:ext>
            </a:extLst>
          </p:cNvPr>
          <p:cNvSpPr txBox="1"/>
          <p:nvPr/>
        </p:nvSpPr>
        <p:spPr>
          <a:xfrm>
            <a:off x="2975429" y="1999638"/>
            <a:ext cx="1465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Minne </a:t>
            </a:r>
            <a:r>
              <a:rPr lang="en-US" sz="1100" b="1" err="1"/>
              <a:t>ruoka</a:t>
            </a:r>
            <a:r>
              <a:rPr lang="en-US" sz="1100" b="1"/>
              <a:t> </a:t>
            </a:r>
            <a:r>
              <a:rPr lang="en-US" sz="1100" b="1" err="1"/>
              <a:t>menee</a:t>
            </a:r>
            <a:r>
              <a:rPr lang="en-US" sz="1100" b="1"/>
              <a:t>?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90295" y="128348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Aistien</a:t>
            </a:r>
            <a:r>
              <a:rPr lang="en-US" sz="1100" b="1"/>
              <a:t> </a:t>
            </a:r>
            <a:r>
              <a:rPr lang="en-US" sz="1100" b="1" err="1"/>
              <a:t>joulu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9BAAB56C-4DF3-D6AB-4288-F57502365B5E}"/>
              </a:ext>
            </a:extLst>
          </p:cNvPr>
          <p:cNvSpPr txBox="1"/>
          <p:nvPr/>
        </p:nvSpPr>
        <p:spPr>
          <a:xfrm>
            <a:off x="6558152" y="5474483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Kupliva</a:t>
            </a:r>
            <a:r>
              <a:rPr lang="en-US" sz="1100" b="1"/>
              <a:t> </a:t>
            </a:r>
            <a:r>
              <a:rPr lang="en-US" sz="1100" b="1" err="1"/>
              <a:t>kesäkuu</a:t>
            </a:r>
            <a:endParaRPr lang="en-US" sz="1100" b="1"/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96F44AEA-A3A1-627C-3457-8611A39CC2F6}"/>
              </a:ext>
            </a:extLst>
          </p:cNvPr>
          <p:cNvSpPr txBox="1"/>
          <p:nvPr/>
        </p:nvSpPr>
        <p:spPr>
          <a:xfrm>
            <a:off x="7900723" y="47487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Kasvun</a:t>
            </a:r>
            <a:r>
              <a:rPr lang="en-US" sz="1100" b="1"/>
              <a:t> </a:t>
            </a:r>
            <a:r>
              <a:rPr lang="en-US" sz="1100" b="1" err="1"/>
              <a:t>taikaa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976166C-005F-4313-C055-029FE1F4348D}"/>
              </a:ext>
            </a:extLst>
          </p:cNvPr>
          <p:cNvSpPr txBox="1"/>
          <p:nvPr/>
        </p:nvSpPr>
        <p:spPr>
          <a:xfrm>
            <a:off x="4290295" y="55289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Syödään</a:t>
            </a:r>
            <a:r>
              <a:rPr lang="en-US" sz="1100" b="1"/>
              <a:t> </a:t>
            </a:r>
            <a:r>
              <a:rPr lang="en-US" sz="1100" b="1" err="1"/>
              <a:t>ulkona</a:t>
            </a:r>
            <a:endParaRPr lang="en-US" sz="1100" b="1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2F7DD9B7-9F5E-6A62-C2D7-375C0CA71350}"/>
              </a:ext>
            </a:extLst>
          </p:cNvPr>
          <p:cNvSpPr txBox="1"/>
          <p:nvPr/>
        </p:nvSpPr>
        <p:spPr>
          <a:xfrm>
            <a:off x="1831938" y="630341"/>
            <a:ext cx="1873862" cy="60016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Jouluperinteet</a:t>
            </a:r>
            <a:r>
              <a:rPr lang="en-US" sz="1100"/>
              <a:t> ja </a:t>
            </a:r>
            <a:r>
              <a:rPr lang="en-US" sz="1100" err="1"/>
              <a:t>ruoat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Syödään</a:t>
            </a:r>
            <a:r>
              <a:rPr lang="en-US" sz="1100"/>
              <a:t> </a:t>
            </a:r>
            <a:r>
              <a:rPr lang="en-US" sz="1100" err="1"/>
              <a:t>yhdessä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EB0F2AF4-B2CF-E7EC-730A-E592D52F1442}"/>
              </a:ext>
            </a:extLst>
          </p:cNvPr>
          <p:cNvSpPr txBox="1"/>
          <p:nvPr/>
        </p:nvSpPr>
        <p:spPr>
          <a:xfrm>
            <a:off x="9624294" y="1510269"/>
            <a:ext cx="2381861" cy="93871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Rentoutuminen</a:t>
            </a:r>
            <a:r>
              <a:rPr lang="en-US" sz="1100"/>
              <a:t>, </a:t>
            </a:r>
            <a:r>
              <a:rPr lang="en-US" sz="1100" err="1"/>
              <a:t>hemmottelu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/>
              <a:t>Mihin </a:t>
            </a:r>
            <a:r>
              <a:rPr lang="en-US" sz="1100" err="1"/>
              <a:t>keho</a:t>
            </a:r>
            <a:r>
              <a:rPr lang="en-US" sz="1100"/>
              <a:t> </a:t>
            </a:r>
            <a:r>
              <a:rPr lang="en-US" sz="1100" err="1"/>
              <a:t>tarvitsee</a:t>
            </a:r>
            <a:r>
              <a:rPr lang="en-US" sz="1100"/>
              <a:t> </a:t>
            </a:r>
            <a:r>
              <a:rPr lang="en-US" sz="1100" err="1"/>
              <a:t>ravintoa</a:t>
            </a:r>
            <a:r>
              <a:rPr lang="en-US" sz="1100"/>
              <a:t>?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Herkuttelu</a:t>
            </a:r>
            <a:r>
              <a:rPr lang="en-US" sz="1100"/>
              <a:t> on </a:t>
            </a:r>
            <a:r>
              <a:rPr lang="en-US" sz="1100" err="1"/>
              <a:t>osa</a:t>
            </a:r>
            <a:r>
              <a:rPr lang="en-US" sz="1100"/>
              <a:t> </a:t>
            </a:r>
            <a:r>
              <a:rPr lang="en-US" sz="1100" err="1"/>
              <a:t>hyvää</a:t>
            </a:r>
            <a:r>
              <a:rPr lang="en-US" sz="1100"/>
              <a:t> </a:t>
            </a:r>
            <a:r>
              <a:rPr lang="en-US" sz="1100" err="1"/>
              <a:t>elämää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Ystävänpäivä</a:t>
            </a:r>
            <a:endParaRPr lang="en-US" sz="1100"/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F73F77F3-1C72-0C30-B66E-46E989E42523}"/>
              </a:ext>
            </a:extLst>
          </p:cNvPr>
          <p:cNvSpPr txBox="1"/>
          <p:nvPr/>
        </p:nvSpPr>
        <p:spPr>
          <a:xfrm>
            <a:off x="10141366" y="2626054"/>
            <a:ext cx="1910148" cy="7694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err="1"/>
              <a:t>Sisältö</a:t>
            </a:r>
            <a:r>
              <a:rPr lang="en-US" sz="110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Erilaiset</a:t>
            </a:r>
            <a:r>
              <a:rPr lang="en-US" sz="1100"/>
              <a:t> </a:t>
            </a:r>
            <a:r>
              <a:rPr lang="en-US" sz="1100" err="1"/>
              <a:t>ruokakulttuurit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Erityisruokavaliot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Meidän</a:t>
            </a:r>
            <a:r>
              <a:rPr lang="en-US" sz="1100"/>
              <a:t> </a:t>
            </a:r>
            <a:r>
              <a:rPr lang="en-US" sz="1100" err="1"/>
              <a:t>ryhmän</a:t>
            </a:r>
            <a:r>
              <a:rPr lang="en-US" sz="1100"/>
              <a:t> </a:t>
            </a:r>
            <a:r>
              <a:rPr lang="en-US" sz="1100" err="1"/>
              <a:t>reseptit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F80C3191-978D-353B-9DDC-B52EB0E018DB}"/>
              </a:ext>
            </a:extLst>
          </p:cNvPr>
          <p:cNvSpPr txBox="1"/>
          <p:nvPr/>
        </p:nvSpPr>
        <p:spPr>
          <a:xfrm>
            <a:off x="10186723" y="3796268"/>
            <a:ext cx="1910148" cy="93871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Istutuspuuhat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Houkuttele</a:t>
            </a:r>
            <a:r>
              <a:rPr lang="en-US" sz="1100"/>
              <a:t> </a:t>
            </a:r>
            <a:r>
              <a:rPr lang="en-US" sz="1100" err="1"/>
              <a:t>ruokailoa</a:t>
            </a:r>
            <a:r>
              <a:rPr lang="en-US" sz="1100"/>
              <a:t> </a:t>
            </a:r>
            <a:r>
              <a:rPr lang="en-US" sz="1100" err="1"/>
              <a:t>esiin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/>
              <a:t>Iloa </a:t>
            </a:r>
            <a:r>
              <a:rPr lang="en-US" sz="1100" err="1"/>
              <a:t>ruoasta</a:t>
            </a:r>
            <a:r>
              <a:rPr lang="en-US" sz="1100"/>
              <a:t> -</a:t>
            </a:r>
            <a:r>
              <a:rPr lang="en-US" sz="1100" err="1"/>
              <a:t>teemaviikko</a:t>
            </a:r>
            <a:endParaRPr lang="en-US" sz="1100"/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1A251B56-44A9-198E-907C-9956C5A97E85}"/>
              </a:ext>
            </a:extLst>
          </p:cNvPr>
          <p:cNvSpPr txBox="1"/>
          <p:nvPr/>
        </p:nvSpPr>
        <p:spPr>
          <a:xfrm>
            <a:off x="9669653" y="4748769"/>
            <a:ext cx="2381861" cy="9079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050" err="1"/>
              <a:t>Istutusten</a:t>
            </a:r>
            <a:r>
              <a:rPr lang="en-US" sz="1050"/>
              <a:t> </a:t>
            </a:r>
            <a:r>
              <a:rPr lang="en-US" sz="1050" err="1"/>
              <a:t>kasvun</a:t>
            </a:r>
            <a:r>
              <a:rPr lang="en-US" sz="1050"/>
              <a:t> </a:t>
            </a:r>
            <a:r>
              <a:rPr lang="en-US" sz="1050" err="1"/>
              <a:t>seuraaminen</a:t>
            </a:r>
            <a:endParaRPr lang="en-US" sz="1050"/>
          </a:p>
          <a:p>
            <a:pPr marL="171450" indent="-171450">
              <a:buFont typeface="Arial"/>
              <a:buChar char="•"/>
            </a:pPr>
            <a:r>
              <a:rPr lang="en-US" sz="1050" err="1"/>
              <a:t>Retket</a:t>
            </a:r>
            <a:r>
              <a:rPr lang="en-US" sz="1050"/>
              <a:t>: </a:t>
            </a:r>
            <a:r>
              <a:rPr lang="en-US" sz="1050" err="1"/>
              <a:t>luonnon</a:t>
            </a:r>
            <a:r>
              <a:rPr lang="en-US" sz="1050"/>
              <a:t> </a:t>
            </a:r>
            <a:r>
              <a:rPr lang="en-US" sz="1050" err="1"/>
              <a:t>heräämisen</a:t>
            </a:r>
            <a:r>
              <a:rPr lang="en-US" sz="1050"/>
              <a:t> </a:t>
            </a:r>
            <a:r>
              <a:rPr lang="en-US" sz="1050" err="1"/>
              <a:t>seuraaminen</a:t>
            </a:r>
            <a:endParaRPr lang="en-US" sz="1050"/>
          </a:p>
          <a:p>
            <a:pPr marL="171450" indent="-171450">
              <a:buFont typeface="Arial"/>
              <a:buChar char="•"/>
            </a:pPr>
            <a:r>
              <a:rPr lang="en-US" sz="1050"/>
              <a:t>Lasten </a:t>
            </a:r>
            <a:r>
              <a:rPr lang="en-US" sz="1050" err="1"/>
              <a:t>fyysinen</a:t>
            </a:r>
            <a:r>
              <a:rPr lang="en-US" sz="1050"/>
              <a:t> ja </a:t>
            </a:r>
            <a:r>
              <a:rPr lang="en-US" sz="1050" err="1"/>
              <a:t>henkinen</a:t>
            </a:r>
            <a:r>
              <a:rPr lang="en-US" sz="1050"/>
              <a:t> </a:t>
            </a:r>
            <a:r>
              <a:rPr lang="en-US" sz="1050" err="1"/>
              <a:t>kasvu</a:t>
            </a:r>
            <a:endParaRPr lang="en-US" sz="1050"/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3DD171F2-6676-6E4D-7DA6-2456B153F64F}"/>
              </a:ext>
            </a:extLst>
          </p:cNvPr>
          <p:cNvSpPr txBox="1"/>
          <p:nvPr/>
        </p:nvSpPr>
        <p:spPr>
          <a:xfrm>
            <a:off x="8181937" y="5846412"/>
            <a:ext cx="1338648" cy="7694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err="1"/>
              <a:t>Sisältö</a:t>
            </a:r>
            <a:r>
              <a:rPr lang="en-US" sz="110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Juhannusjuhlat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Kesän</a:t>
            </a:r>
            <a:r>
              <a:rPr lang="en-US" sz="1100"/>
              <a:t> </a:t>
            </a:r>
            <a:r>
              <a:rPr lang="en-US" sz="1100" err="1"/>
              <a:t>maut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Risteily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E09AC8D7-340E-D0AE-8B18-E7367400C4E4}"/>
              </a:ext>
            </a:extLst>
          </p:cNvPr>
          <p:cNvSpPr txBox="1"/>
          <p:nvPr/>
        </p:nvSpPr>
        <p:spPr>
          <a:xfrm>
            <a:off x="2303652" y="5928055"/>
            <a:ext cx="1338648" cy="60016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Retket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Piknik</a:t>
            </a:r>
            <a:endParaRPr lang="en-US" sz="1100"/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5746567F-1F9D-7000-7115-705F89E57D36}"/>
              </a:ext>
            </a:extLst>
          </p:cNvPr>
          <p:cNvSpPr txBox="1"/>
          <p:nvPr/>
        </p:nvSpPr>
        <p:spPr>
          <a:xfrm>
            <a:off x="643580" y="4884839"/>
            <a:ext cx="1955504" cy="93871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/>
              <a:t>Lasten </a:t>
            </a:r>
            <a:r>
              <a:rPr lang="en-US" sz="1100" err="1"/>
              <a:t>kanssa</a:t>
            </a:r>
            <a:r>
              <a:rPr lang="en-US" sz="1100"/>
              <a:t> ja </a:t>
            </a:r>
            <a:r>
              <a:rPr lang="en-US" sz="1100" err="1"/>
              <a:t>aikuisten</a:t>
            </a:r>
            <a:r>
              <a:rPr lang="en-US" sz="1100"/>
              <a:t> </a:t>
            </a:r>
            <a:r>
              <a:rPr lang="en-US" sz="1100" err="1"/>
              <a:t>kesken</a:t>
            </a:r>
            <a:r>
              <a:rPr lang="en-US" sz="1100"/>
              <a:t> </a:t>
            </a:r>
            <a:r>
              <a:rPr lang="en-US" sz="1100" err="1"/>
              <a:t>pohdintaa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Pedagogiset</a:t>
            </a:r>
            <a:r>
              <a:rPr lang="en-US" sz="1100"/>
              <a:t> </a:t>
            </a:r>
            <a:r>
              <a:rPr lang="en-US" sz="1100" err="1"/>
              <a:t>itstumapaikat</a:t>
            </a:r>
            <a:endParaRPr lang="en-US" sz="1100"/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5906BF4E-70E1-AB26-0734-F0C0748738A5}"/>
              </a:ext>
            </a:extLst>
          </p:cNvPr>
          <p:cNvSpPr txBox="1"/>
          <p:nvPr/>
        </p:nvSpPr>
        <p:spPr>
          <a:xfrm>
            <a:off x="190008" y="3605768"/>
            <a:ext cx="2563290" cy="139268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50" b="1" err="1"/>
              <a:t>Sisältö</a:t>
            </a:r>
            <a:r>
              <a:rPr lang="en-US" sz="105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050" err="1"/>
              <a:t>Syysretket</a:t>
            </a:r>
            <a:endParaRPr lang="en-US" sz="1050"/>
          </a:p>
          <a:p>
            <a:pPr marL="171450" indent="-171450">
              <a:buFont typeface="Arial"/>
              <a:buChar char="•"/>
            </a:pPr>
            <a:r>
              <a:rPr lang="en-US" sz="1050" err="1"/>
              <a:t>Metsän</a:t>
            </a:r>
            <a:r>
              <a:rPr lang="en-US" sz="1050"/>
              <a:t> </a:t>
            </a:r>
            <a:r>
              <a:rPr lang="en-US" sz="1050" err="1"/>
              <a:t>antimet</a:t>
            </a:r>
            <a:endParaRPr lang="en-US" sz="1050"/>
          </a:p>
          <a:p>
            <a:pPr marL="171450" indent="-171450">
              <a:buFont typeface="Arial"/>
              <a:buChar char="•"/>
            </a:pPr>
            <a:r>
              <a:rPr lang="en-US" sz="1050" err="1"/>
              <a:t>Aistit</a:t>
            </a:r>
            <a:endParaRPr lang="en-US" sz="1050"/>
          </a:p>
          <a:p>
            <a:pPr marL="171450" indent="-171450">
              <a:buFont typeface="Arial"/>
              <a:buChar char="•"/>
            </a:pPr>
            <a:r>
              <a:rPr lang="en-US" sz="1050" err="1"/>
              <a:t>Satokausituotteiden</a:t>
            </a:r>
            <a:r>
              <a:rPr lang="en-US" sz="1050"/>
              <a:t> </a:t>
            </a:r>
            <a:r>
              <a:rPr lang="en-US" sz="1050" err="1"/>
              <a:t>hyödyntäminen</a:t>
            </a:r>
            <a:r>
              <a:rPr lang="en-US" sz="1050"/>
              <a:t> (Omena)</a:t>
            </a:r>
          </a:p>
          <a:p>
            <a:pPr marL="171450" indent="-171450">
              <a:buFont typeface="Arial"/>
              <a:buChar char="•"/>
            </a:pPr>
            <a:r>
              <a:rPr lang="en-US" sz="1050" err="1"/>
              <a:t>Pedagoginen</a:t>
            </a:r>
            <a:r>
              <a:rPr lang="en-US" sz="1050"/>
              <a:t> </a:t>
            </a:r>
            <a:r>
              <a:rPr lang="en-US" sz="1050" err="1"/>
              <a:t>ruokalista</a:t>
            </a:r>
            <a:endParaRPr lang="en-US" sz="1050"/>
          </a:p>
          <a:p>
            <a:pPr marL="171450" indent="-171450">
              <a:buFont typeface="Arial"/>
              <a:buChar char="•"/>
            </a:pPr>
            <a:endParaRPr lang="en-US" sz="1100"/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5548EC31-6680-6EFF-E232-31D01D818A12}"/>
              </a:ext>
            </a:extLst>
          </p:cNvPr>
          <p:cNvSpPr txBox="1"/>
          <p:nvPr/>
        </p:nvSpPr>
        <p:spPr>
          <a:xfrm>
            <a:off x="298866" y="2626054"/>
            <a:ext cx="1910148" cy="7694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Mistä</a:t>
            </a:r>
            <a:r>
              <a:rPr lang="en-US" sz="1100"/>
              <a:t> </a:t>
            </a:r>
            <a:r>
              <a:rPr lang="en-US" sz="1100" err="1"/>
              <a:t>ruoka</a:t>
            </a:r>
            <a:r>
              <a:rPr lang="en-US" sz="1100"/>
              <a:t> </a:t>
            </a:r>
            <a:r>
              <a:rPr lang="en-US" sz="1100" err="1"/>
              <a:t>tulee</a:t>
            </a:r>
            <a:r>
              <a:rPr lang="en-US" sz="1100"/>
              <a:t>?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Mitä</a:t>
            </a:r>
            <a:r>
              <a:rPr lang="en-US" sz="1100"/>
              <a:t> </a:t>
            </a:r>
            <a:r>
              <a:rPr lang="en-US" sz="1100" err="1"/>
              <a:t>ennen</a:t>
            </a:r>
            <a:r>
              <a:rPr lang="en-US" sz="1100"/>
              <a:t> </a:t>
            </a:r>
            <a:r>
              <a:rPr lang="en-US" sz="1100" err="1"/>
              <a:t>syötiin</a:t>
            </a:r>
            <a:r>
              <a:rPr lang="en-US" sz="1100"/>
              <a:t>?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Sadonkorjuu</a:t>
            </a:r>
            <a:endParaRPr lang="en-US" sz="1100"/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86EC7923-99E4-1246-271E-BF56AC62A180}"/>
              </a:ext>
            </a:extLst>
          </p:cNvPr>
          <p:cNvSpPr txBox="1"/>
          <p:nvPr/>
        </p:nvSpPr>
        <p:spPr>
          <a:xfrm>
            <a:off x="489366" y="1718912"/>
            <a:ext cx="2390933" cy="7694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Ekologisuus</a:t>
            </a:r>
            <a:r>
              <a:rPr lang="en-US" sz="1100"/>
              <a:t>, </a:t>
            </a:r>
            <a:r>
              <a:rPr lang="en-US" sz="1100" err="1"/>
              <a:t>hävikki</a:t>
            </a:r>
            <a:r>
              <a:rPr lang="en-US" sz="1100"/>
              <a:t>, </a:t>
            </a:r>
            <a:r>
              <a:rPr lang="en-US" sz="1100" err="1"/>
              <a:t>kierrätys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Ruoan</a:t>
            </a:r>
            <a:r>
              <a:rPr lang="en-US" sz="1100"/>
              <a:t> </a:t>
            </a:r>
            <a:r>
              <a:rPr lang="en-US" sz="1100" err="1"/>
              <a:t>reitti</a:t>
            </a:r>
            <a:r>
              <a:rPr lang="en-US" sz="1100"/>
              <a:t> </a:t>
            </a:r>
            <a:r>
              <a:rPr lang="en-US" sz="1100" err="1"/>
              <a:t>elimistössä</a:t>
            </a:r>
            <a:endParaRPr lang="en-US" sz="1100"/>
          </a:p>
          <a:p>
            <a:endParaRPr lang="en-US" sz="1100"/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4704F432-D651-675E-7A89-0204120B7570}"/>
              </a:ext>
            </a:extLst>
          </p:cNvPr>
          <p:cNvSpPr txBox="1"/>
          <p:nvPr/>
        </p:nvSpPr>
        <p:spPr>
          <a:xfrm>
            <a:off x="8590152" y="548698"/>
            <a:ext cx="1873861" cy="76944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err="1"/>
              <a:t>Sisältö</a:t>
            </a:r>
            <a:r>
              <a:rPr lang="en-US" sz="1100" b="1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 sz="1100" err="1"/>
              <a:t>Smoothiet</a:t>
            </a:r>
            <a:endParaRPr lang="en-US" sz="1100"/>
          </a:p>
          <a:p>
            <a:pPr marL="171450" indent="-171450">
              <a:buFont typeface="Arial"/>
              <a:buChar char="•"/>
            </a:pPr>
            <a:r>
              <a:rPr lang="en-US" sz="1100" err="1"/>
              <a:t>Lisää</a:t>
            </a:r>
            <a:r>
              <a:rPr lang="en-US" sz="1100"/>
              <a:t> </a:t>
            </a:r>
            <a:r>
              <a:rPr lang="en-US" sz="1100" err="1"/>
              <a:t>väriä</a:t>
            </a:r>
            <a:r>
              <a:rPr lang="en-US" sz="1100"/>
              <a:t> </a:t>
            </a:r>
            <a:r>
              <a:rPr lang="en-US" sz="1100" err="1"/>
              <a:t>lautaselle</a:t>
            </a:r>
            <a:r>
              <a:rPr lang="en-US" sz="1100"/>
              <a:t>, </a:t>
            </a:r>
            <a:r>
              <a:rPr lang="en-US" sz="1100" err="1"/>
              <a:t>raasteet</a:t>
            </a:r>
            <a:r>
              <a:rPr lang="en-US" sz="1100"/>
              <a:t> ja </a:t>
            </a:r>
            <a:r>
              <a:rPr lang="en-US" sz="1100" err="1"/>
              <a:t>salaatit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0299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C8B511-FFB6-5689-3E06-EA29D43DE4E9}"/>
              </a:ext>
            </a:extLst>
          </p:cNvPr>
          <p:cNvSpPr txBox="1"/>
          <p:nvPr/>
        </p:nvSpPr>
        <p:spPr>
          <a:xfrm>
            <a:off x="3046529" y="4729647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Millainen</a:t>
            </a:r>
            <a:r>
              <a:rPr lang="en-US" sz="1100" b="1"/>
              <a:t> on kiva </a:t>
            </a:r>
            <a:r>
              <a:rPr lang="en-US" sz="1100" b="1" err="1"/>
              <a:t>ruokailu</a:t>
            </a:r>
            <a:r>
              <a:rPr lang="en-US" sz="1100" b="1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AADF3-7364-0CC2-C149-F756D34D7F18}"/>
              </a:ext>
            </a:extLst>
          </p:cNvPr>
          <p:cNvSpPr txBox="1"/>
          <p:nvPr/>
        </p:nvSpPr>
        <p:spPr>
          <a:xfrm>
            <a:off x="2601048" y="3921309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Ruokailoa</a:t>
            </a:r>
            <a:r>
              <a:rPr lang="en-US" sz="1100" b="1"/>
              <a:t> </a:t>
            </a:r>
            <a:r>
              <a:rPr lang="en-US" sz="1100" b="1" err="1"/>
              <a:t>retkellä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24434-59C1-185D-4E85-E38CDE21150C}"/>
              </a:ext>
            </a:extLst>
          </p:cNvPr>
          <p:cNvSpPr txBox="1"/>
          <p:nvPr/>
        </p:nvSpPr>
        <p:spPr>
          <a:xfrm>
            <a:off x="2536567" y="2976899"/>
            <a:ext cx="147471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Sadonkorjuun</a:t>
            </a:r>
            <a:r>
              <a:rPr lang="en-US" sz="1100" b="1"/>
              <a:t> </a:t>
            </a:r>
            <a:r>
              <a:rPr lang="en-US" sz="1100" b="1" err="1"/>
              <a:t>juhla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F00FA-4EC4-36AC-0FDC-419B77F55142}"/>
              </a:ext>
            </a:extLst>
          </p:cNvPr>
          <p:cNvSpPr txBox="1"/>
          <p:nvPr/>
        </p:nvSpPr>
        <p:spPr>
          <a:xfrm>
            <a:off x="8259657" y="3919347"/>
            <a:ext cx="1474720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Salaisuuksien</a:t>
            </a:r>
            <a:r>
              <a:rPr lang="en-US" sz="1100" b="1"/>
              <a:t> </a:t>
            </a:r>
            <a:r>
              <a:rPr lang="en-US" sz="1100" b="1" err="1"/>
              <a:t>aikaa</a:t>
            </a:r>
            <a:endParaRPr lang="en-US" sz="11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35C8B6-DF6B-5405-B59D-6E7F93AD7B27}"/>
              </a:ext>
            </a:extLst>
          </p:cNvPr>
          <p:cNvSpPr txBox="1"/>
          <p:nvPr/>
        </p:nvSpPr>
        <p:spPr>
          <a:xfrm>
            <a:off x="8326345" y="2856028"/>
            <a:ext cx="1338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Matkustan </a:t>
            </a:r>
            <a:r>
              <a:rPr lang="en-US" sz="1100" b="1" err="1"/>
              <a:t>ympäri</a:t>
            </a:r>
            <a:r>
              <a:rPr lang="en-US" sz="1100" b="1"/>
              <a:t> </a:t>
            </a:r>
            <a:r>
              <a:rPr lang="en-US" sz="1100" b="1" err="1"/>
              <a:t>maailmaa</a:t>
            </a:r>
            <a:endParaRPr lang="en-US" sz="11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B9CDCA-6C18-7450-C113-76102BA78B82}"/>
              </a:ext>
            </a:extLst>
          </p:cNvPr>
          <p:cNvSpPr txBox="1"/>
          <p:nvPr/>
        </p:nvSpPr>
        <p:spPr>
          <a:xfrm>
            <a:off x="7765877" y="2054065"/>
            <a:ext cx="1511005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Keho on mun kaveri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5742B0-603B-36F2-55DC-19E39B6FB9B3}"/>
              </a:ext>
            </a:extLst>
          </p:cNvPr>
          <p:cNvSpPr txBox="1"/>
          <p:nvPr/>
        </p:nvSpPr>
        <p:spPr>
          <a:xfrm>
            <a:off x="6559378" y="128716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err="1"/>
              <a:t>Väreistä</a:t>
            </a:r>
            <a:r>
              <a:rPr lang="en-US" sz="1100" b="1"/>
              <a:t> </a:t>
            </a:r>
            <a:r>
              <a:rPr lang="en-US" sz="1100" b="1" err="1"/>
              <a:t>voimaa</a:t>
            </a:r>
            <a:endParaRPr lang="en-US" sz="11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02FCA6-5CD9-B523-86B3-C49E8F9A0A9F}"/>
              </a:ext>
            </a:extLst>
          </p:cNvPr>
          <p:cNvSpPr txBox="1"/>
          <p:nvPr/>
        </p:nvSpPr>
        <p:spPr>
          <a:xfrm>
            <a:off x="2975429" y="1999638"/>
            <a:ext cx="1465648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Minne </a:t>
            </a:r>
            <a:r>
              <a:rPr lang="en-US" sz="1100" b="1" err="1"/>
              <a:t>ruoka</a:t>
            </a:r>
            <a:r>
              <a:rPr lang="en-US" sz="1100" b="1"/>
              <a:t> </a:t>
            </a:r>
            <a:r>
              <a:rPr lang="en-US" sz="1100" b="1" err="1"/>
              <a:t>menee</a:t>
            </a:r>
            <a:r>
              <a:rPr lang="en-US" sz="1100" b="1"/>
              <a:t>?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506DF27-88E9-6FD3-EF9C-0080774DB563}"/>
              </a:ext>
            </a:extLst>
          </p:cNvPr>
          <p:cNvSpPr txBox="1"/>
          <p:nvPr/>
        </p:nvSpPr>
        <p:spPr>
          <a:xfrm>
            <a:off x="4290295" y="128348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Aistien</a:t>
            </a:r>
            <a:r>
              <a:rPr lang="en-US" sz="1100" b="1"/>
              <a:t> </a:t>
            </a:r>
            <a:r>
              <a:rPr lang="en-US" sz="1100" b="1" err="1"/>
              <a:t>joulu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79396B50-7002-34D3-6C11-CFA4EC76B656}"/>
              </a:ext>
            </a:extLst>
          </p:cNvPr>
          <p:cNvSpPr txBox="1"/>
          <p:nvPr/>
        </p:nvSpPr>
        <p:spPr>
          <a:xfrm>
            <a:off x="6558152" y="5474483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Kupliva</a:t>
            </a:r>
            <a:r>
              <a:rPr lang="en-US" sz="1100" b="1"/>
              <a:t> </a:t>
            </a:r>
            <a:r>
              <a:rPr lang="en-US" sz="1100" b="1" err="1"/>
              <a:t>kesäkuu</a:t>
            </a:r>
            <a:endParaRPr lang="en-US" sz="1100" b="1"/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3498D21E-E8EE-9112-FE78-8371F901D0BB}"/>
              </a:ext>
            </a:extLst>
          </p:cNvPr>
          <p:cNvSpPr txBox="1"/>
          <p:nvPr/>
        </p:nvSpPr>
        <p:spPr>
          <a:xfrm>
            <a:off x="7900723" y="47487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Kasvun</a:t>
            </a:r>
            <a:r>
              <a:rPr lang="en-US" sz="1100" b="1"/>
              <a:t> </a:t>
            </a:r>
            <a:r>
              <a:rPr lang="en-US" sz="1100" b="1" err="1"/>
              <a:t>taikaa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5A80CEEF-5D5E-4EB3-04C6-39EFFCFAC465}"/>
              </a:ext>
            </a:extLst>
          </p:cNvPr>
          <p:cNvSpPr txBox="1"/>
          <p:nvPr/>
        </p:nvSpPr>
        <p:spPr>
          <a:xfrm>
            <a:off x="4290295" y="55289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err="1"/>
              <a:t>Syödään</a:t>
            </a:r>
            <a:r>
              <a:rPr lang="en-US" sz="1100" b="1"/>
              <a:t> </a:t>
            </a:r>
            <a:r>
              <a:rPr lang="en-US" sz="1100" b="1" err="1"/>
              <a:t>ulkona</a:t>
            </a:r>
            <a:endParaRPr lang="en-US" sz="1100" b="1"/>
          </a:p>
        </p:txBody>
      </p:sp>
    </p:spTree>
    <p:extLst>
      <p:ext uri="{BB962C8B-B14F-4D97-AF65-F5344CB8AC3E}">
        <p14:creationId xmlns:p14="http://schemas.microsoft.com/office/powerpoint/2010/main" val="125959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bbe878-5d6b-4ca6-8167-7815def650b5">
      <Terms xmlns="http://schemas.microsoft.com/office/infopath/2007/PartnerControls"/>
    </lcf76f155ced4ddcb4097134ff3c332f>
    <TaxCatchAll xmlns="513e2444-0557-4163-b237-4c2b9f8e5e2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20600D6DF92924B91D30B187A74186D" ma:contentTypeVersion="13" ma:contentTypeDescription="Luo uusi asiakirja." ma:contentTypeScope="" ma:versionID="725182b44518fc391fa2c6802fef1d08">
  <xsd:schema xmlns:xsd="http://www.w3.org/2001/XMLSchema" xmlns:xs="http://www.w3.org/2001/XMLSchema" xmlns:p="http://schemas.microsoft.com/office/2006/metadata/properties" xmlns:ns2="06bbe878-5d6b-4ca6-8167-7815def650b5" xmlns:ns3="513e2444-0557-4163-b237-4c2b9f8e5e2f" targetNamespace="http://schemas.microsoft.com/office/2006/metadata/properties" ma:root="true" ma:fieldsID="c2d656eb7b0ea4f0399b18fbddf8c50d" ns2:_="" ns3:_="">
    <xsd:import namespace="06bbe878-5d6b-4ca6-8167-7815def650b5"/>
    <xsd:import namespace="513e2444-0557-4163-b237-4c2b9f8e5e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bbe878-5d6b-4ca6-8167-7815def65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231b66ac-0f11-4c77-84fe-3ec3008ecc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e2444-0557-4163-b237-4c2b9f8e5e2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b45d2-c992-454f-b65c-37c64270c9e9}" ma:internalName="TaxCatchAll" ma:showField="CatchAllData" ma:web="513e2444-0557-4163-b237-4c2b9f8e5e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0A8A2E-4AB8-4A8B-A143-586961DFFD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0313AB-2D5A-447A-A901-408EAC138C8A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06bbe878-5d6b-4ca6-8167-7815def650b5"/>
    <ds:schemaRef ds:uri="513e2444-0557-4163-b237-4c2b9f8e5e2f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C2EF3F1-A44D-40BC-9A0E-34A7693C910F}">
  <ds:schemaRefs>
    <ds:schemaRef ds:uri="06bbe878-5d6b-4ca6-8167-7815def650b5"/>
    <ds:schemaRef ds:uri="513e2444-0557-4163-b237-4c2b9f8e5e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Laajakuva</PresentationFormat>
  <Paragraphs>128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Courier New</vt:lpstr>
      <vt:lpstr>Office-teema</vt:lpstr>
      <vt:lpstr>Yksikön ruokakasvatusvastuut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</dc:creator>
  <cp:lastModifiedBy>Hanna Määttänen</cp:lastModifiedBy>
  <cp:revision>6</cp:revision>
  <dcterms:created xsi:type="dcterms:W3CDTF">2025-01-08T06:48:28Z</dcterms:created>
  <dcterms:modified xsi:type="dcterms:W3CDTF">2025-06-11T10:03:05Z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0x010100320600D6DF92924B91D30B187A74186D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